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25"/>
  </p:notesMasterIdLst>
  <p:handoutMasterIdLst>
    <p:handoutMasterId r:id="rId26"/>
  </p:handoutMasterIdLst>
  <p:sldIdLst>
    <p:sldId id="264" r:id="rId3"/>
    <p:sldId id="267" r:id="rId4"/>
    <p:sldId id="268" r:id="rId5"/>
    <p:sldId id="275" r:id="rId6"/>
    <p:sldId id="276" r:id="rId7"/>
    <p:sldId id="277" r:id="rId8"/>
    <p:sldId id="278" r:id="rId9"/>
    <p:sldId id="280" r:id="rId10"/>
    <p:sldId id="281" r:id="rId11"/>
    <p:sldId id="279" r:id="rId12"/>
    <p:sldId id="269" r:id="rId13"/>
    <p:sldId id="271" r:id="rId14"/>
    <p:sldId id="272" r:id="rId15"/>
    <p:sldId id="282" r:id="rId16"/>
    <p:sldId id="284" r:id="rId17"/>
    <p:sldId id="270" r:id="rId18"/>
    <p:sldId id="274" r:id="rId19"/>
    <p:sldId id="283" r:id="rId20"/>
    <p:sldId id="285" r:id="rId21"/>
    <p:sldId id="286" r:id="rId22"/>
    <p:sldId id="273" r:id="rId23"/>
    <p:sldId id="266" r:id="rId24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945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192">
          <p15:clr>
            <a:srgbClr val="A4A3A4"/>
          </p15:clr>
        </p15:guide>
        <p15:guide id="5" orient="horz" pos="1072">
          <p15:clr>
            <a:srgbClr val="A4A3A4"/>
          </p15:clr>
        </p15:guide>
        <p15:guide id="6" pos="3839">
          <p15:clr>
            <a:srgbClr val="A4A3A4"/>
          </p15:clr>
        </p15:guide>
        <p15:guide id="7" pos="704">
          <p15:clr>
            <a:srgbClr val="A4A3A4"/>
          </p15:clr>
        </p15:guide>
        <p15:guide id="8" pos="71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howGuides="1">
      <p:cViewPr varScale="1">
        <p:scale>
          <a:sx n="57" d="100"/>
          <a:sy n="57" d="100"/>
        </p:scale>
        <p:origin x="72" y="468"/>
      </p:cViewPr>
      <p:guideLst>
        <p:guide orient="horz" pos="2160"/>
        <p:guide orient="horz" pos="945"/>
        <p:guide orient="horz" pos="3888"/>
        <p:guide orient="horz" pos="192"/>
        <p:guide orient="horz" pos="1072"/>
        <p:guide pos="3839"/>
        <p:guide pos="704"/>
        <p:guide pos="71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3072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16EE3B-2F82-4BD3-B690-CE18C0DE5D4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CDDD0F-E490-4D71-8110-B82825845597}">
      <dgm:prSet phldrT="[Текст]"/>
      <dgm:spPr/>
      <dgm:t>
        <a:bodyPr/>
        <a:lstStyle/>
        <a:p>
          <a:r>
            <a:rPr lang="ru-RU" dirty="0"/>
            <a:t>Авторский Сайт</a:t>
          </a:r>
        </a:p>
      </dgm:t>
    </dgm:pt>
    <dgm:pt modelId="{F8CC78C9-B612-418A-B440-A97F0F539506}" type="parTrans" cxnId="{2E42C6E7-DC1A-4F75-934B-46D492C0394D}">
      <dgm:prSet/>
      <dgm:spPr/>
      <dgm:t>
        <a:bodyPr/>
        <a:lstStyle/>
        <a:p>
          <a:endParaRPr lang="ru-RU"/>
        </a:p>
      </dgm:t>
    </dgm:pt>
    <dgm:pt modelId="{6F04D98D-909C-4B68-B034-02E1D330F316}" type="sibTrans" cxnId="{2E42C6E7-DC1A-4F75-934B-46D492C0394D}">
      <dgm:prSet/>
      <dgm:spPr/>
      <dgm:t>
        <a:bodyPr/>
        <a:lstStyle/>
        <a:p>
          <a:endParaRPr lang="ru-RU"/>
        </a:p>
      </dgm:t>
    </dgm:pt>
    <dgm:pt modelId="{0BEECCE9-640E-43E4-AFAD-BCE57B8003D8}">
      <dgm:prSet phldrT="[Текст]"/>
      <dgm:spPr/>
      <dgm:t>
        <a:bodyPr/>
        <a:lstStyle/>
        <a:p>
          <a:r>
            <a:rPr lang="ru-RU" dirty="0"/>
            <a:t>2012 год </a:t>
          </a:r>
        </a:p>
      </dgm:t>
    </dgm:pt>
    <dgm:pt modelId="{06E346DA-55D0-43C2-90D4-8B65C66B7505}" type="parTrans" cxnId="{ED82393A-917A-4C6E-92D7-8AB685E29153}">
      <dgm:prSet/>
      <dgm:spPr/>
      <dgm:t>
        <a:bodyPr/>
        <a:lstStyle/>
        <a:p>
          <a:endParaRPr lang="ru-RU"/>
        </a:p>
      </dgm:t>
    </dgm:pt>
    <dgm:pt modelId="{2055EE85-073A-4479-94F2-2480C7442D9D}" type="sibTrans" cxnId="{ED82393A-917A-4C6E-92D7-8AB685E29153}">
      <dgm:prSet/>
      <dgm:spPr/>
      <dgm:t>
        <a:bodyPr/>
        <a:lstStyle/>
        <a:p>
          <a:endParaRPr lang="ru-RU"/>
        </a:p>
      </dgm:t>
    </dgm:pt>
    <dgm:pt modelId="{CA9794A9-7CE9-474E-A342-7E9608AEA1A7}">
      <dgm:prSet phldrT="[Текст]"/>
      <dgm:spPr/>
      <dgm:t>
        <a:bodyPr/>
        <a:lstStyle/>
        <a:p>
          <a:r>
            <a:rPr lang="ru-RU" dirty="0"/>
            <a:t>Обучающий сайт</a:t>
          </a:r>
        </a:p>
      </dgm:t>
    </dgm:pt>
    <dgm:pt modelId="{BC5CAB7A-774E-4684-A91F-0C575163D2C4}" type="parTrans" cxnId="{5FB4C78F-27B3-42CD-A569-1CC6FBEC4D4F}">
      <dgm:prSet/>
      <dgm:spPr/>
      <dgm:t>
        <a:bodyPr/>
        <a:lstStyle/>
        <a:p>
          <a:endParaRPr lang="ru-RU"/>
        </a:p>
      </dgm:t>
    </dgm:pt>
    <dgm:pt modelId="{E4FDFCC6-99F5-4CAD-B7B4-96B3275FB9B9}" type="sibTrans" cxnId="{5FB4C78F-27B3-42CD-A569-1CC6FBEC4D4F}">
      <dgm:prSet/>
      <dgm:spPr/>
      <dgm:t>
        <a:bodyPr/>
        <a:lstStyle/>
        <a:p>
          <a:endParaRPr lang="ru-RU"/>
        </a:p>
      </dgm:t>
    </dgm:pt>
    <dgm:pt modelId="{038F30D4-E957-436F-87FE-1EABFFC8B972}">
      <dgm:prSet phldrT="[Текст]"/>
      <dgm:spPr/>
      <dgm:t>
        <a:bodyPr/>
        <a:lstStyle/>
        <a:p>
          <a:r>
            <a:rPr lang="ru-RU" dirty="0"/>
            <a:t>2015 год</a:t>
          </a:r>
        </a:p>
      </dgm:t>
    </dgm:pt>
    <dgm:pt modelId="{D103012B-AAD1-48FD-9BF7-01928DBAB3EC}" type="parTrans" cxnId="{B50AD14D-F4BC-443A-9C86-B9CFFBC01F6E}">
      <dgm:prSet/>
      <dgm:spPr/>
      <dgm:t>
        <a:bodyPr/>
        <a:lstStyle/>
        <a:p>
          <a:endParaRPr lang="ru-RU"/>
        </a:p>
      </dgm:t>
    </dgm:pt>
    <dgm:pt modelId="{DAD8AF54-BE0D-447E-9958-9267E2C9C107}" type="sibTrans" cxnId="{B50AD14D-F4BC-443A-9C86-B9CFFBC01F6E}">
      <dgm:prSet/>
      <dgm:spPr/>
      <dgm:t>
        <a:bodyPr/>
        <a:lstStyle/>
        <a:p>
          <a:endParaRPr lang="ru-RU"/>
        </a:p>
      </dgm:t>
    </dgm:pt>
    <dgm:pt modelId="{EC46D3BD-1750-4258-9603-E65ABD3231B1}">
      <dgm:prSet phldrT="[Текст]"/>
      <dgm:spPr/>
      <dgm:t>
        <a:bodyPr/>
        <a:lstStyle/>
        <a:p>
          <a:r>
            <a:rPr lang="ru-RU" dirty="0"/>
            <a:t>Образовательный проект</a:t>
          </a:r>
        </a:p>
      </dgm:t>
    </dgm:pt>
    <dgm:pt modelId="{342613EB-9930-44CD-B2B0-62BC6FE3C22A}" type="parTrans" cxnId="{CD8B2609-0155-4CD7-ABB6-0CFD7E1C7196}">
      <dgm:prSet/>
      <dgm:spPr/>
      <dgm:t>
        <a:bodyPr/>
        <a:lstStyle/>
        <a:p>
          <a:endParaRPr lang="ru-RU"/>
        </a:p>
      </dgm:t>
    </dgm:pt>
    <dgm:pt modelId="{38C28FD5-F67C-4EDD-8F52-A25516DAC203}" type="sibTrans" cxnId="{CD8B2609-0155-4CD7-ABB6-0CFD7E1C7196}">
      <dgm:prSet/>
      <dgm:spPr/>
      <dgm:t>
        <a:bodyPr/>
        <a:lstStyle/>
        <a:p>
          <a:endParaRPr lang="ru-RU"/>
        </a:p>
      </dgm:t>
    </dgm:pt>
    <dgm:pt modelId="{2D331EF3-9EFC-4D90-B5D0-FF0C5990CBC8}">
      <dgm:prSet phldrT="[Текст]"/>
      <dgm:spPr/>
      <dgm:t>
        <a:bodyPr/>
        <a:lstStyle/>
        <a:p>
          <a:r>
            <a:rPr lang="ru-RU" dirty="0"/>
            <a:t>2018 год</a:t>
          </a:r>
        </a:p>
      </dgm:t>
    </dgm:pt>
    <dgm:pt modelId="{AD222824-8A80-453D-881C-04A19119FE1D}" type="parTrans" cxnId="{49AA7313-0DD0-4444-ADF1-39067D0AA1E4}">
      <dgm:prSet/>
      <dgm:spPr/>
      <dgm:t>
        <a:bodyPr/>
        <a:lstStyle/>
        <a:p>
          <a:endParaRPr lang="ru-RU"/>
        </a:p>
      </dgm:t>
    </dgm:pt>
    <dgm:pt modelId="{57CDBEF6-9773-4972-B113-E9D6D33CF350}" type="sibTrans" cxnId="{49AA7313-0DD0-4444-ADF1-39067D0AA1E4}">
      <dgm:prSet/>
      <dgm:spPr/>
      <dgm:t>
        <a:bodyPr/>
        <a:lstStyle/>
        <a:p>
          <a:endParaRPr lang="ru-RU"/>
        </a:p>
      </dgm:t>
    </dgm:pt>
    <dgm:pt modelId="{26ABA20D-C566-4907-BA8E-8DBB5FA0DCED}" type="pres">
      <dgm:prSet presAssocID="{4816EE3B-2F82-4BD3-B690-CE18C0DE5D41}" presName="Name0" presStyleCnt="0">
        <dgm:presLayoutVars>
          <dgm:dir/>
          <dgm:resizeHandles val="exact"/>
        </dgm:presLayoutVars>
      </dgm:prSet>
      <dgm:spPr/>
    </dgm:pt>
    <dgm:pt modelId="{CB3C2B3D-4573-44BB-B713-28B34A93E286}" type="pres">
      <dgm:prSet presAssocID="{82CDDD0F-E490-4D71-8110-B82825845597}" presName="node" presStyleLbl="node1" presStyleIdx="0" presStyleCnt="3">
        <dgm:presLayoutVars>
          <dgm:bulletEnabled val="1"/>
        </dgm:presLayoutVars>
      </dgm:prSet>
      <dgm:spPr/>
    </dgm:pt>
    <dgm:pt modelId="{7D22208D-F0E0-4A60-9E11-1DBA432297A1}" type="pres">
      <dgm:prSet presAssocID="{6F04D98D-909C-4B68-B034-02E1D330F316}" presName="sibTrans" presStyleLbl="sibTrans2D1" presStyleIdx="0" presStyleCnt="2"/>
      <dgm:spPr/>
    </dgm:pt>
    <dgm:pt modelId="{BD03EFE1-5E8D-4BC8-892B-FDE4FD5AED99}" type="pres">
      <dgm:prSet presAssocID="{6F04D98D-909C-4B68-B034-02E1D330F316}" presName="connectorText" presStyleLbl="sibTrans2D1" presStyleIdx="0" presStyleCnt="2"/>
      <dgm:spPr/>
    </dgm:pt>
    <dgm:pt modelId="{F9006CD8-DE7B-4575-BB6F-B39E594FAF69}" type="pres">
      <dgm:prSet presAssocID="{CA9794A9-7CE9-474E-A342-7E9608AEA1A7}" presName="node" presStyleLbl="node1" presStyleIdx="1" presStyleCnt="3">
        <dgm:presLayoutVars>
          <dgm:bulletEnabled val="1"/>
        </dgm:presLayoutVars>
      </dgm:prSet>
      <dgm:spPr/>
    </dgm:pt>
    <dgm:pt modelId="{AFD501CB-09B2-47D0-870F-1AF9BF6B8ADC}" type="pres">
      <dgm:prSet presAssocID="{E4FDFCC6-99F5-4CAD-B7B4-96B3275FB9B9}" presName="sibTrans" presStyleLbl="sibTrans2D1" presStyleIdx="1" presStyleCnt="2"/>
      <dgm:spPr/>
    </dgm:pt>
    <dgm:pt modelId="{81D8BC84-5613-4BD4-A247-8FE64661911C}" type="pres">
      <dgm:prSet presAssocID="{E4FDFCC6-99F5-4CAD-B7B4-96B3275FB9B9}" presName="connectorText" presStyleLbl="sibTrans2D1" presStyleIdx="1" presStyleCnt="2"/>
      <dgm:spPr/>
    </dgm:pt>
    <dgm:pt modelId="{2EDA4E65-1963-48EA-9759-BE14E57E9879}" type="pres">
      <dgm:prSet presAssocID="{EC46D3BD-1750-4258-9603-E65ABD3231B1}" presName="node" presStyleLbl="node1" presStyleIdx="2" presStyleCnt="3">
        <dgm:presLayoutVars>
          <dgm:bulletEnabled val="1"/>
        </dgm:presLayoutVars>
      </dgm:prSet>
      <dgm:spPr/>
    </dgm:pt>
  </dgm:ptLst>
  <dgm:cxnLst>
    <dgm:cxn modelId="{5FB4C78F-27B3-42CD-A569-1CC6FBEC4D4F}" srcId="{4816EE3B-2F82-4BD3-B690-CE18C0DE5D41}" destId="{CA9794A9-7CE9-474E-A342-7E9608AEA1A7}" srcOrd="1" destOrd="0" parTransId="{BC5CAB7A-774E-4684-A91F-0C575163D2C4}" sibTransId="{E4FDFCC6-99F5-4CAD-B7B4-96B3275FB9B9}"/>
    <dgm:cxn modelId="{444E71D0-F7ED-47FA-9B9D-251DE08E818A}" type="presOf" srcId="{E4FDFCC6-99F5-4CAD-B7B4-96B3275FB9B9}" destId="{AFD501CB-09B2-47D0-870F-1AF9BF6B8ADC}" srcOrd="0" destOrd="0" presId="urn:microsoft.com/office/officeart/2005/8/layout/process1"/>
    <dgm:cxn modelId="{CD8B2609-0155-4CD7-ABB6-0CFD7E1C7196}" srcId="{4816EE3B-2F82-4BD3-B690-CE18C0DE5D41}" destId="{EC46D3BD-1750-4258-9603-E65ABD3231B1}" srcOrd="2" destOrd="0" parTransId="{342613EB-9930-44CD-B2B0-62BC6FE3C22A}" sibTransId="{38C28FD5-F67C-4EDD-8F52-A25516DAC203}"/>
    <dgm:cxn modelId="{B50AD14D-F4BC-443A-9C86-B9CFFBC01F6E}" srcId="{CA9794A9-7CE9-474E-A342-7E9608AEA1A7}" destId="{038F30D4-E957-436F-87FE-1EABFFC8B972}" srcOrd="0" destOrd="0" parTransId="{D103012B-AAD1-48FD-9BF7-01928DBAB3EC}" sibTransId="{DAD8AF54-BE0D-447E-9958-9267E2C9C107}"/>
    <dgm:cxn modelId="{49AA7313-0DD0-4444-ADF1-39067D0AA1E4}" srcId="{EC46D3BD-1750-4258-9603-E65ABD3231B1}" destId="{2D331EF3-9EFC-4D90-B5D0-FF0C5990CBC8}" srcOrd="0" destOrd="0" parTransId="{AD222824-8A80-453D-881C-04A19119FE1D}" sibTransId="{57CDBEF6-9773-4972-B113-E9D6D33CF350}"/>
    <dgm:cxn modelId="{7A8DE1BC-91F9-4F83-9662-30A03798F9B3}" type="presOf" srcId="{038F30D4-E957-436F-87FE-1EABFFC8B972}" destId="{F9006CD8-DE7B-4575-BB6F-B39E594FAF69}" srcOrd="0" destOrd="1" presId="urn:microsoft.com/office/officeart/2005/8/layout/process1"/>
    <dgm:cxn modelId="{9126DBD7-481D-4060-BE4F-16BD76E43C5E}" type="presOf" srcId="{2D331EF3-9EFC-4D90-B5D0-FF0C5990CBC8}" destId="{2EDA4E65-1963-48EA-9759-BE14E57E9879}" srcOrd="0" destOrd="1" presId="urn:microsoft.com/office/officeart/2005/8/layout/process1"/>
    <dgm:cxn modelId="{48F8B662-1424-4F76-991C-0789BF29CFD3}" type="presOf" srcId="{6F04D98D-909C-4B68-B034-02E1D330F316}" destId="{7D22208D-F0E0-4A60-9E11-1DBA432297A1}" srcOrd="0" destOrd="0" presId="urn:microsoft.com/office/officeart/2005/8/layout/process1"/>
    <dgm:cxn modelId="{DB326B19-5B09-489E-8FD0-28532EAF4031}" type="presOf" srcId="{E4FDFCC6-99F5-4CAD-B7B4-96B3275FB9B9}" destId="{81D8BC84-5613-4BD4-A247-8FE64661911C}" srcOrd="1" destOrd="0" presId="urn:microsoft.com/office/officeart/2005/8/layout/process1"/>
    <dgm:cxn modelId="{D5CE8660-FC08-4D3D-957A-CD092383D0E0}" type="presOf" srcId="{EC46D3BD-1750-4258-9603-E65ABD3231B1}" destId="{2EDA4E65-1963-48EA-9759-BE14E57E9879}" srcOrd="0" destOrd="0" presId="urn:microsoft.com/office/officeart/2005/8/layout/process1"/>
    <dgm:cxn modelId="{E7699DAF-5859-4133-ACD6-DFBA20ADF06E}" type="presOf" srcId="{CA9794A9-7CE9-474E-A342-7E9608AEA1A7}" destId="{F9006CD8-DE7B-4575-BB6F-B39E594FAF69}" srcOrd="0" destOrd="0" presId="urn:microsoft.com/office/officeart/2005/8/layout/process1"/>
    <dgm:cxn modelId="{F8F701FD-CB67-4607-BCF0-599113AE325C}" type="presOf" srcId="{6F04D98D-909C-4B68-B034-02E1D330F316}" destId="{BD03EFE1-5E8D-4BC8-892B-FDE4FD5AED99}" srcOrd="1" destOrd="0" presId="urn:microsoft.com/office/officeart/2005/8/layout/process1"/>
    <dgm:cxn modelId="{ED82393A-917A-4C6E-92D7-8AB685E29153}" srcId="{82CDDD0F-E490-4D71-8110-B82825845597}" destId="{0BEECCE9-640E-43E4-AFAD-BCE57B8003D8}" srcOrd="0" destOrd="0" parTransId="{06E346DA-55D0-43C2-90D4-8B65C66B7505}" sibTransId="{2055EE85-073A-4479-94F2-2480C7442D9D}"/>
    <dgm:cxn modelId="{2E42C6E7-DC1A-4F75-934B-46D492C0394D}" srcId="{4816EE3B-2F82-4BD3-B690-CE18C0DE5D41}" destId="{82CDDD0F-E490-4D71-8110-B82825845597}" srcOrd="0" destOrd="0" parTransId="{F8CC78C9-B612-418A-B440-A97F0F539506}" sibTransId="{6F04D98D-909C-4B68-B034-02E1D330F316}"/>
    <dgm:cxn modelId="{E41EEBE8-6726-40BB-A705-3954944B104C}" type="presOf" srcId="{4816EE3B-2F82-4BD3-B690-CE18C0DE5D41}" destId="{26ABA20D-C566-4907-BA8E-8DBB5FA0DCED}" srcOrd="0" destOrd="0" presId="urn:microsoft.com/office/officeart/2005/8/layout/process1"/>
    <dgm:cxn modelId="{9CF975B5-138C-4279-BBDF-23DE12F78FBF}" type="presOf" srcId="{0BEECCE9-640E-43E4-AFAD-BCE57B8003D8}" destId="{CB3C2B3D-4573-44BB-B713-28B34A93E286}" srcOrd="0" destOrd="1" presId="urn:microsoft.com/office/officeart/2005/8/layout/process1"/>
    <dgm:cxn modelId="{89389608-18A1-4777-8B68-45D7D1FAC91F}" type="presOf" srcId="{82CDDD0F-E490-4D71-8110-B82825845597}" destId="{CB3C2B3D-4573-44BB-B713-28B34A93E286}" srcOrd="0" destOrd="0" presId="urn:microsoft.com/office/officeart/2005/8/layout/process1"/>
    <dgm:cxn modelId="{75380299-5071-4820-A9C7-7E9B48CAA05D}" type="presParOf" srcId="{26ABA20D-C566-4907-BA8E-8DBB5FA0DCED}" destId="{CB3C2B3D-4573-44BB-B713-28B34A93E286}" srcOrd="0" destOrd="0" presId="urn:microsoft.com/office/officeart/2005/8/layout/process1"/>
    <dgm:cxn modelId="{03C91421-27D5-4C6F-8628-F21762597E6F}" type="presParOf" srcId="{26ABA20D-C566-4907-BA8E-8DBB5FA0DCED}" destId="{7D22208D-F0E0-4A60-9E11-1DBA432297A1}" srcOrd="1" destOrd="0" presId="urn:microsoft.com/office/officeart/2005/8/layout/process1"/>
    <dgm:cxn modelId="{CBAA3771-06C8-4AE7-A896-DD9F53DA5570}" type="presParOf" srcId="{7D22208D-F0E0-4A60-9E11-1DBA432297A1}" destId="{BD03EFE1-5E8D-4BC8-892B-FDE4FD5AED99}" srcOrd="0" destOrd="0" presId="urn:microsoft.com/office/officeart/2005/8/layout/process1"/>
    <dgm:cxn modelId="{34A0C6FF-CF23-4ABE-AC7A-B61D5CC8160B}" type="presParOf" srcId="{26ABA20D-C566-4907-BA8E-8DBB5FA0DCED}" destId="{F9006CD8-DE7B-4575-BB6F-B39E594FAF69}" srcOrd="2" destOrd="0" presId="urn:microsoft.com/office/officeart/2005/8/layout/process1"/>
    <dgm:cxn modelId="{3F28CC3A-CBBE-42B0-92BA-FA0310C674E5}" type="presParOf" srcId="{26ABA20D-C566-4907-BA8E-8DBB5FA0DCED}" destId="{AFD501CB-09B2-47D0-870F-1AF9BF6B8ADC}" srcOrd="3" destOrd="0" presId="urn:microsoft.com/office/officeart/2005/8/layout/process1"/>
    <dgm:cxn modelId="{FD4187A2-C424-4A89-B000-FAE6F85840DD}" type="presParOf" srcId="{AFD501CB-09B2-47D0-870F-1AF9BF6B8ADC}" destId="{81D8BC84-5613-4BD4-A247-8FE64661911C}" srcOrd="0" destOrd="0" presId="urn:microsoft.com/office/officeart/2005/8/layout/process1"/>
    <dgm:cxn modelId="{C8FEEEDC-6A51-442F-B0CA-7EE9A6B5946A}" type="presParOf" srcId="{26ABA20D-C566-4907-BA8E-8DBB5FA0DCED}" destId="{2EDA4E65-1963-48EA-9759-BE14E57E9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3C2B3D-4573-44BB-B713-28B34A93E286}">
      <dsp:nvSpPr>
        <dsp:cNvPr id="0" name=""/>
        <dsp:cNvSpPr/>
      </dsp:nvSpPr>
      <dsp:spPr>
        <a:xfrm>
          <a:off x="8926" y="1434754"/>
          <a:ext cx="2668150" cy="16008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Авторский Сайт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2012 год </a:t>
          </a:r>
        </a:p>
      </dsp:txBody>
      <dsp:txXfrm>
        <a:off x="55814" y="1481642"/>
        <a:ext cx="2574374" cy="1507114"/>
      </dsp:txXfrm>
    </dsp:sp>
    <dsp:sp modelId="{7D22208D-F0E0-4A60-9E11-1DBA432297A1}">
      <dsp:nvSpPr>
        <dsp:cNvPr id="0" name=""/>
        <dsp:cNvSpPr/>
      </dsp:nvSpPr>
      <dsp:spPr>
        <a:xfrm>
          <a:off x="2943892" y="1904349"/>
          <a:ext cx="565647" cy="6617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2943892" y="2036689"/>
        <a:ext cx="395953" cy="397021"/>
      </dsp:txXfrm>
    </dsp:sp>
    <dsp:sp modelId="{F9006CD8-DE7B-4575-BB6F-B39E594FAF69}">
      <dsp:nvSpPr>
        <dsp:cNvPr id="0" name=""/>
        <dsp:cNvSpPr/>
      </dsp:nvSpPr>
      <dsp:spPr>
        <a:xfrm>
          <a:off x="3744337" y="1434754"/>
          <a:ext cx="2668150" cy="16008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Обучающий сайт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2015 год</a:t>
          </a:r>
        </a:p>
      </dsp:txBody>
      <dsp:txXfrm>
        <a:off x="3791225" y="1481642"/>
        <a:ext cx="2574374" cy="1507114"/>
      </dsp:txXfrm>
    </dsp:sp>
    <dsp:sp modelId="{AFD501CB-09B2-47D0-870F-1AF9BF6B8ADC}">
      <dsp:nvSpPr>
        <dsp:cNvPr id="0" name=""/>
        <dsp:cNvSpPr/>
      </dsp:nvSpPr>
      <dsp:spPr>
        <a:xfrm>
          <a:off x="6679302" y="1904349"/>
          <a:ext cx="565647" cy="6617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6679302" y="2036689"/>
        <a:ext cx="395953" cy="397021"/>
      </dsp:txXfrm>
    </dsp:sp>
    <dsp:sp modelId="{2EDA4E65-1963-48EA-9759-BE14E57E9879}">
      <dsp:nvSpPr>
        <dsp:cNvPr id="0" name=""/>
        <dsp:cNvSpPr/>
      </dsp:nvSpPr>
      <dsp:spPr>
        <a:xfrm>
          <a:off x="7479747" y="1434754"/>
          <a:ext cx="2668150" cy="16008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Образовательный проект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2018 год</a:t>
          </a:r>
        </a:p>
      </dsp:txBody>
      <dsp:txXfrm>
        <a:off x="7526635" y="1481642"/>
        <a:ext cx="2574374" cy="15071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ru-RU">
                <a:solidFill>
                  <a:schemeClr val="tx2"/>
                </a:solidFill>
              </a:rPr>
              <a:t>01.06.2016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ru-RU"/>
              <a:pPr/>
              <a:t>01.06.2016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2DD204D1-F9BD-4643-8480-6EA41EB484F1}" type="datetimeFigureOut">
              <a:rPr lang="ru-RU" noProof="0" smtClean="0"/>
              <a:pPr/>
              <a:t>01.06.2016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linguisticsedu" TargetMode="External"/><Relationship Id="rId2" Type="http://schemas.openxmlformats.org/officeDocument/2006/relationships/hyperlink" Target="https://www.facebook.com/groups/Linguisticsedu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groups/Linguisticsedu/" TargetMode="External"/><Relationship Id="rId7" Type="http://schemas.openxmlformats.org/officeDocument/2006/relationships/hyperlink" Target="mailto:andrey-kuznecov-1992@mail.ru" TargetMode="External"/><Relationship Id="rId2" Type="http://schemas.openxmlformats.org/officeDocument/2006/relationships/hyperlink" Target="http://linguisticsedu.ucoz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nguisticsedu.blogspot.ru/" TargetMode="External"/><Relationship Id="rId5" Type="http://schemas.openxmlformats.org/officeDocument/2006/relationships/hyperlink" Target="https://vk.com/andreykuznecov" TargetMode="External"/><Relationship Id="rId4" Type="http://schemas.openxmlformats.org/officeDocument/2006/relationships/hyperlink" Target="https://vk.com/linguisticsedu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628800"/>
            <a:ext cx="7008574" cy="2218705"/>
          </a:xfrm>
        </p:spPr>
        <p:txBody>
          <a:bodyPr/>
          <a:lstStyle/>
          <a:p>
            <a:pPr algn="l" defTabSz="1216152">
              <a:lnSpc>
                <a:spcPct val="90000"/>
              </a:lnSpc>
              <a:spcBef>
                <a:spcPts val="0"/>
              </a:spcBef>
              <a:buNone/>
            </a:pPr>
            <a:r>
              <a:rPr lang="ru-RU" dirty="0" err="1">
                <a:solidFill>
                  <a:srgbClr val="374C81"/>
                </a:solidFill>
                <a:latin typeface="Century Gothic"/>
              </a:rPr>
              <a:t>Linguisticsedu</a:t>
            </a:r>
            <a:r>
              <a:rPr lang="ru-RU" dirty="0">
                <a:solidFill>
                  <a:srgbClr val="374C81"/>
                </a:solidFill>
                <a:latin typeface="Century Gothic"/>
              </a:rPr>
              <a:t> </a:t>
            </a:r>
            <a:r>
              <a:rPr lang="ru-RU" dirty="0" err="1">
                <a:solidFill>
                  <a:srgbClr val="374C81"/>
                </a:solidFill>
                <a:latin typeface="Century Gothic"/>
              </a:rPr>
              <a:t>Internet</a:t>
            </a:r>
            <a:r>
              <a:rPr lang="ru-RU" dirty="0">
                <a:solidFill>
                  <a:srgbClr val="374C81"/>
                </a:solidFill>
                <a:latin typeface="Century Gothic"/>
              </a:rPr>
              <a:t> </a:t>
            </a:r>
            <a:r>
              <a:rPr lang="ru-RU" dirty="0" err="1">
                <a:solidFill>
                  <a:srgbClr val="374C81"/>
                </a:solidFill>
                <a:latin typeface="Century Gothic"/>
              </a:rPr>
              <a:t>Project</a:t>
            </a:r>
            <a:endParaRPr lang="ru-RU" sz="5400" b="0" i="0" baseline="0" dirty="0">
              <a:solidFill>
                <a:srgbClr val="374C81"/>
              </a:solidFill>
              <a:latin typeface="Century Gothic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solidFill>
                  <a:srgbClr val="374C81"/>
                </a:solidFill>
              </a:rPr>
              <a:t>http://linguisticsedu.ucoz.com</a:t>
            </a:r>
            <a:endParaRPr lang="ru-RU" sz="2800" b="0" i="0" dirty="0">
              <a:solidFill>
                <a:srgbClr val="374C8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История создания</a:t>
            </a:r>
            <a:br>
              <a:rPr lang="ru-RU" dirty="0"/>
            </a:br>
            <a:r>
              <a:rPr lang="ru-RU" dirty="0"/>
              <a:t>(первая половина 2016 года)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май 2016 - запуск пилотного  урока по теме "Театр и искусство" (Урок, презентация, тест, план урока)</a:t>
            </a:r>
          </a:p>
          <a:p>
            <a:r>
              <a:rPr lang="ru-RU" dirty="0"/>
              <a:t>июнь 2016 -запуск пилотной серии уроков </a:t>
            </a:r>
          </a:p>
        </p:txBody>
      </p:sp>
    </p:spTree>
    <p:extLst>
      <p:ext uri="{BB962C8B-B14F-4D97-AF65-F5344CB8AC3E}">
        <p14:creationId xmlns:p14="http://schemas.microsoft.com/office/powerpoint/2010/main" val="232529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идеи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Проект станет универсальной платформой по обмену опытом среди молодых ученых в области лингвистики, перевода, теории преподавания языков и культур. Ждём предложений и отзывов на форуме или в группах:</a:t>
            </a:r>
          </a:p>
          <a:p>
            <a:r>
              <a:rPr lang="ru-RU" dirty="0"/>
              <a:t>Группа проекта в </a:t>
            </a:r>
            <a:r>
              <a:rPr lang="ru-RU" dirty="0" err="1"/>
              <a:t>Facebook</a:t>
            </a:r>
            <a:r>
              <a:rPr lang="ru-RU" dirty="0"/>
              <a:t>: </a:t>
            </a:r>
            <a:r>
              <a:rPr lang="en-GB" dirty="0">
                <a:hlinkClick r:id="rId2"/>
              </a:rPr>
              <a:t>https://www.facebook.com/groups/Linguisticsedu/</a:t>
            </a:r>
            <a:r>
              <a:rPr lang="ru-RU" dirty="0"/>
              <a:t> </a:t>
            </a:r>
          </a:p>
          <a:p>
            <a:r>
              <a:rPr lang="ru-RU" dirty="0"/>
              <a:t>Группа проекта в V</a:t>
            </a:r>
            <a:r>
              <a:rPr lang="en-GB" dirty="0"/>
              <a:t>k</a:t>
            </a:r>
            <a:r>
              <a:rPr lang="ru-RU" dirty="0" err="1"/>
              <a:t>ontakte</a:t>
            </a:r>
            <a:r>
              <a:rPr lang="ru-RU" dirty="0"/>
              <a:t>: </a:t>
            </a:r>
            <a:r>
              <a:rPr lang="en-GB" dirty="0">
                <a:hlinkClick r:id="rId3"/>
              </a:rPr>
              <a:t>https://vk.com/linguisticsedu</a:t>
            </a: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278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492" y="548680"/>
            <a:ext cx="9361040" cy="1480592"/>
          </a:xfrm>
        </p:spPr>
        <p:txBody>
          <a:bodyPr/>
          <a:lstStyle/>
          <a:p>
            <a:r>
              <a:rPr lang="ru-RU" dirty="0"/>
              <a:t>Направления развития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7128557"/>
              </p:ext>
            </p:extLst>
          </p:nvPr>
        </p:nvGraphicFramePr>
        <p:xfrm>
          <a:off x="1117600" y="1701800"/>
          <a:ext cx="10156825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720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Награды проекта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2177133"/>
            <a:ext cx="4976813" cy="351973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613" y="2184747"/>
            <a:ext cx="4976812" cy="3504505"/>
          </a:xfrm>
        </p:spPr>
      </p:pic>
    </p:spTree>
    <p:extLst>
      <p:ext uri="{BB962C8B-B14F-4D97-AF65-F5344CB8AC3E}">
        <p14:creationId xmlns:p14="http://schemas.microsoft.com/office/powerpoint/2010/main" val="4118310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Награды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2143" y="1701800"/>
            <a:ext cx="3247726" cy="44704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156" y="1701800"/>
            <a:ext cx="3247726" cy="4470400"/>
          </a:xfrm>
        </p:spPr>
      </p:pic>
    </p:spTree>
    <p:extLst>
      <p:ext uri="{BB962C8B-B14F-4D97-AF65-F5344CB8AC3E}">
        <p14:creationId xmlns:p14="http://schemas.microsoft.com/office/powerpoint/2010/main" val="377360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Добро пожаловать на </a:t>
            </a:r>
            <a:r>
              <a:rPr lang="ru-RU" dirty="0" err="1"/>
              <a:t>Linguisticsedu</a:t>
            </a:r>
            <a:r>
              <a:rPr lang="ru-RU" dirty="0"/>
              <a:t> 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 сайте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9597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Разделы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ГЛАВНАЯ СТРАНИЦА</a:t>
            </a:r>
          </a:p>
          <a:p>
            <a:r>
              <a:rPr lang="ru-RU" dirty="0"/>
              <a:t>ОСНОВНАЯ ИНФОРМАЦИЯ «LINGUISTICSEDU»</a:t>
            </a:r>
          </a:p>
          <a:p>
            <a:r>
              <a:rPr lang="ru-RU" dirty="0"/>
              <a:t>ИКТ В РКИ</a:t>
            </a:r>
          </a:p>
          <a:p>
            <a:r>
              <a:rPr lang="ru-RU" dirty="0"/>
              <a:t>СТАТЬИ НАШИХ СОАВТОРОВ</a:t>
            </a:r>
          </a:p>
          <a:p>
            <a:r>
              <a:rPr lang="ru-RU" dirty="0"/>
              <a:t>АВТОРСКИЕ ПРОЕКТЫ</a:t>
            </a:r>
          </a:p>
          <a:p>
            <a:r>
              <a:rPr lang="ru-RU" dirty="0"/>
              <a:t>ОБРАТНАЯ СВЯЗЬ</a:t>
            </a:r>
          </a:p>
        </p:txBody>
      </p:sp>
    </p:spTree>
    <p:extLst>
      <p:ext uri="{BB962C8B-B14F-4D97-AF65-F5344CB8AC3E}">
        <p14:creationId xmlns:p14="http://schemas.microsoft.com/office/powerpoint/2010/main" val="177674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Главная страница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402012" y="1701800"/>
            <a:ext cx="558800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57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ИКТ в РКИ (Презентации)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88" y="1697980"/>
            <a:ext cx="5588000" cy="44704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788" y="1697980"/>
            <a:ext cx="5314125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4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Раздел «ИКТ в РКИ»: Что найдёте: 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1946275"/>
            <a:ext cx="4976813" cy="3981450"/>
          </a:xfrm>
        </p:spPr>
      </p:pic>
      <p:sp>
        <p:nvSpPr>
          <p:cNvPr id="9" name="Объект 8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ИКТ В РКИ (ТЕМЫ КУРСА)</a:t>
            </a:r>
          </a:p>
          <a:p>
            <a:r>
              <a:rPr lang="ru-RU" dirty="0"/>
              <a:t>ИКТ В РКИ (ОНЛАЙН-ПЛАТФОРМЫ)</a:t>
            </a:r>
          </a:p>
          <a:p>
            <a:r>
              <a:rPr lang="ru-RU" dirty="0"/>
              <a:t>ИКТ В РКИ (ТЕОРИЯ)</a:t>
            </a:r>
          </a:p>
          <a:p>
            <a:r>
              <a:rPr lang="ru-RU" dirty="0"/>
              <a:t>ИКТ В РКИ (ГРАММАТИКА)</a:t>
            </a:r>
          </a:p>
          <a:p>
            <a:r>
              <a:rPr lang="ru-RU" dirty="0"/>
              <a:t>ИКТ В РКИ (МАТЕРИАЛЫ)</a:t>
            </a:r>
          </a:p>
          <a:p>
            <a:r>
              <a:rPr lang="ru-RU" dirty="0"/>
              <a:t>ИКТ В РКИ (УРОКИ)</a:t>
            </a:r>
          </a:p>
          <a:p>
            <a:r>
              <a:rPr lang="ru-RU" dirty="0"/>
              <a:t>ИКТ В РКИ (ТЕСТЫ)</a:t>
            </a:r>
          </a:p>
          <a:p>
            <a:r>
              <a:rPr lang="ru-RU" dirty="0"/>
              <a:t>ИКТ В РКИ (ЗАДАНИЯ)</a:t>
            </a:r>
          </a:p>
          <a:p>
            <a:r>
              <a:rPr lang="ru-RU" dirty="0"/>
              <a:t>ИКТ В РКИ (СТАТЬИ)</a:t>
            </a:r>
          </a:p>
          <a:p>
            <a:r>
              <a:rPr lang="ru-RU" dirty="0"/>
              <a:t>ИКТ В РКИ(ПРЕЗЕНТАЦИИ)</a:t>
            </a:r>
          </a:p>
          <a:p>
            <a:r>
              <a:rPr lang="ru-RU" dirty="0"/>
              <a:t>ИКТ В РКИ (ТЕКСТЫ СТАТЕЙ)</a:t>
            </a:r>
          </a:p>
        </p:txBody>
      </p:sp>
    </p:spTree>
    <p:extLst>
      <p:ext uri="{BB962C8B-B14F-4D97-AF65-F5344CB8AC3E}">
        <p14:creationId xmlns:p14="http://schemas.microsoft.com/office/powerpoint/2010/main" val="1236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Cодержание</a:t>
            </a:r>
            <a:r>
              <a:rPr lang="ru-RU" dirty="0"/>
              <a:t> </a:t>
            </a:r>
          </a:p>
        </p:txBody>
      </p:sp>
      <p:sp>
        <p:nvSpPr>
          <p:cNvPr id="13" name="Объект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История создания </a:t>
            </a:r>
          </a:p>
          <a:p>
            <a:r>
              <a:rPr lang="ru-RU" dirty="0"/>
              <a:t>Основные идеи  </a:t>
            </a:r>
          </a:p>
          <a:p>
            <a:r>
              <a:rPr lang="ru-RU" dirty="0"/>
              <a:t>Разделы </a:t>
            </a:r>
          </a:p>
          <a:p>
            <a:r>
              <a:rPr lang="ru-RU" dirty="0"/>
              <a:t>Направления развития </a:t>
            </a:r>
          </a:p>
          <a:p>
            <a:r>
              <a:rPr lang="ru-RU" dirty="0"/>
              <a:t>Награды </a:t>
            </a:r>
          </a:p>
          <a:p>
            <a:r>
              <a:rPr lang="ru-RU" dirty="0"/>
              <a:t>О сайте </a:t>
            </a:r>
          </a:p>
          <a:p>
            <a:r>
              <a:rPr lang="ru-RU" dirty="0"/>
              <a:t>Контакты</a:t>
            </a:r>
          </a:p>
        </p:txBody>
      </p:sp>
    </p:spTree>
    <p:extLst>
      <p:ext uri="{BB962C8B-B14F-4D97-AF65-F5344CB8AC3E}">
        <p14:creationId xmlns:p14="http://schemas.microsoft.com/office/powerpoint/2010/main" val="254141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Раздел «Авторские проекты»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1946275"/>
            <a:ext cx="4976813" cy="3981450"/>
          </a:xfr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/>
              <a:t>НАЦИОНАЛЬНЫЕ ХАРАКТЕРЫ </a:t>
            </a:r>
          </a:p>
          <a:p>
            <a:r>
              <a:rPr lang="ru-RU" dirty="0"/>
              <a:t>МОИ ПРЕЗЕНТАЦИИ</a:t>
            </a:r>
          </a:p>
          <a:p>
            <a:r>
              <a:rPr lang="ru-RU" dirty="0"/>
              <a:t>ВИДЕОЛЕКЦИИ</a:t>
            </a:r>
          </a:p>
          <a:p>
            <a:r>
              <a:rPr lang="ru-RU" dirty="0"/>
              <a:t>ФОТОАЛЬБОМЫ</a:t>
            </a:r>
          </a:p>
          <a:p>
            <a:r>
              <a:rPr lang="ru-RU" dirty="0"/>
              <a:t>СПИСОК КОНФЕРЕНЦИЙ И СТАТЕЙ</a:t>
            </a:r>
          </a:p>
          <a:p>
            <a:r>
              <a:rPr lang="ru-RU" dirty="0"/>
              <a:t>Информация по сопутствующим проектам автора</a:t>
            </a:r>
          </a:p>
        </p:txBody>
      </p:sp>
    </p:spTree>
    <p:extLst>
      <p:ext uri="{BB962C8B-B14F-4D97-AF65-F5344CB8AC3E}">
        <p14:creationId xmlns:p14="http://schemas.microsoft.com/office/powerpoint/2010/main" val="41912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Контакты администрации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Сайт проекта: </a:t>
            </a:r>
            <a:r>
              <a:rPr lang="en-GB" dirty="0">
                <a:hlinkClick r:id="rId2"/>
              </a:rPr>
              <a:t>http://linguisticsedu.ucoz.com</a:t>
            </a:r>
            <a:endParaRPr lang="ru-RU" dirty="0"/>
          </a:p>
          <a:p>
            <a:r>
              <a:rPr lang="ru-RU" dirty="0"/>
              <a:t>Группа проекта в </a:t>
            </a:r>
            <a:r>
              <a:rPr lang="ru-RU" dirty="0" err="1"/>
              <a:t>Facebook</a:t>
            </a:r>
            <a:r>
              <a:rPr lang="ru-RU" dirty="0"/>
              <a:t>: </a:t>
            </a:r>
            <a:r>
              <a:rPr lang="en-GB" dirty="0">
                <a:hlinkClick r:id="rId3"/>
              </a:rPr>
              <a:t>https://www.facebook.com/groups/Linguisticsedu/</a:t>
            </a:r>
            <a:r>
              <a:rPr lang="ru-RU" dirty="0"/>
              <a:t> </a:t>
            </a:r>
          </a:p>
          <a:p>
            <a:r>
              <a:rPr lang="ru-RU" dirty="0"/>
              <a:t>Группа проекта в V</a:t>
            </a:r>
            <a:r>
              <a:rPr lang="en-GB" dirty="0"/>
              <a:t>k</a:t>
            </a:r>
            <a:r>
              <a:rPr lang="ru-RU" dirty="0" err="1"/>
              <a:t>ontakte</a:t>
            </a:r>
            <a:r>
              <a:rPr lang="ru-RU" dirty="0"/>
              <a:t>: </a:t>
            </a:r>
            <a:r>
              <a:rPr lang="en-GB" dirty="0">
                <a:hlinkClick r:id="rId4"/>
              </a:rPr>
              <a:t>https://vk.com/linguisticsedu</a:t>
            </a:r>
            <a:endParaRPr lang="ru-RU" dirty="0"/>
          </a:p>
          <a:p>
            <a:r>
              <a:rPr lang="ru-RU" dirty="0"/>
              <a:t>Личная страничка автора проекта:  </a:t>
            </a:r>
            <a:r>
              <a:rPr lang="en-GB" dirty="0">
                <a:hlinkClick r:id="rId5"/>
              </a:rPr>
              <a:t>https://vk.com/andreykuznecov</a:t>
            </a:r>
            <a:r>
              <a:rPr lang="ru-RU" dirty="0"/>
              <a:t> </a:t>
            </a:r>
          </a:p>
          <a:p>
            <a:r>
              <a:rPr lang="ru-RU" dirty="0"/>
              <a:t> Блог проекта: </a:t>
            </a:r>
            <a:r>
              <a:rPr lang="en-GB" dirty="0">
                <a:hlinkClick r:id="rId6"/>
              </a:rPr>
              <a:t>http://linguisticsedu.blogspot.ru</a:t>
            </a:r>
            <a:r>
              <a:rPr lang="ru-RU" dirty="0"/>
              <a:t> </a:t>
            </a:r>
          </a:p>
          <a:p>
            <a:r>
              <a:rPr lang="ru-RU" dirty="0"/>
              <a:t>Электронная почта для связи с администрацией:  </a:t>
            </a:r>
            <a:br>
              <a:rPr lang="en-GB" dirty="0"/>
            </a:br>
            <a:r>
              <a:rPr lang="en-GB" dirty="0">
                <a:hlinkClick r:id="rId7"/>
              </a:rPr>
              <a:t>andrey-kuznecov-1992@mail.ru</a:t>
            </a:r>
            <a:r>
              <a:rPr lang="ru-RU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42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Спасибо за внимание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Администрация проекта </a:t>
            </a:r>
            <a:r>
              <a:rPr lang="ru-RU" dirty="0" err="1">
                <a:solidFill>
                  <a:srgbClr val="374C81"/>
                </a:solidFill>
              </a:rPr>
              <a:t>Linguisticsedu</a:t>
            </a:r>
            <a:r>
              <a:rPr lang="ru-RU" dirty="0">
                <a:solidFill>
                  <a:srgbClr val="374C81"/>
                </a:solidFill>
              </a:rPr>
              <a:t> </a:t>
            </a:r>
            <a:r>
              <a:rPr lang="ru-RU" dirty="0" err="1">
                <a:solidFill>
                  <a:srgbClr val="374C81"/>
                </a:solidFill>
              </a:rPr>
              <a:t>Internet</a:t>
            </a:r>
            <a:r>
              <a:rPr lang="ru-RU" dirty="0">
                <a:solidFill>
                  <a:srgbClr val="374C81"/>
                </a:solidFill>
              </a:rPr>
              <a:t> </a:t>
            </a:r>
            <a:r>
              <a:rPr lang="ru-RU" dirty="0" err="1">
                <a:solidFill>
                  <a:srgbClr val="374C81"/>
                </a:solidFill>
              </a:rPr>
              <a:t>Project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769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История создания</a:t>
            </a:r>
            <a:br>
              <a:rPr lang="ru-RU" dirty="0"/>
            </a:br>
            <a:r>
              <a:rPr lang="ru-RU" dirty="0"/>
              <a:t>(2012 год)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Сентябрь 2012-поступление на курс дополнительного образования и квалификации "Преподаватель русского, как иностранного" на факультет иностранных языков и регионоведения Московского Государственного Университета М В Ломоносова.</a:t>
            </a:r>
          </a:p>
          <a:p>
            <a:r>
              <a:rPr lang="ru-RU" dirty="0"/>
              <a:t>Ноябрь 2012-первое представление авторского проекта ИКТ в РКИ на факультете иностранных языков и регионоведения МГУ</a:t>
            </a:r>
          </a:p>
          <a:p>
            <a:r>
              <a:rPr lang="ru-RU" dirty="0"/>
              <a:t> Декабрь 2012-первый опыт преподавания РКИ по методике МГУ под руководством доцента МГУ </a:t>
            </a:r>
            <a:r>
              <a:rPr lang="ru-RU" dirty="0" err="1"/>
              <a:t>Гордиевской</a:t>
            </a:r>
            <a:r>
              <a:rPr lang="ru-RU" dirty="0"/>
              <a:t> М. Л.</a:t>
            </a:r>
          </a:p>
        </p:txBody>
      </p:sp>
    </p:spTree>
    <p:extLst>
      <p:ext uri="{BB962C8B-B14F-4D97-AF65-F5344CB8AC3E}">
        <p14:creationId xmlns:p14="http://schemas.microsoft.com/office/powerpoint/2010/main" val="282341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История создания</a:t>
            </a:r>
            <a:br>
              <a:rPr lang="ru-RU" dirty="0"/>
            </a:br>
            <a:r>
              <a:rPr lang="ru-RU" dirty="0"/>
              <a:t>(первая половина 2013 года)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Январь-февраль 2013-подготовка тем, материалов и презентаций под проект "ИКТ в РКИ"</a:t>
            </a:r>
          </a:p>
          <a:p>
            <a:r>
              <a:rPr lang="ru-RU" dirty="0"/>
              <a:t>Март 2013-начало апробации проекта "ИКТ в РКИ"</a:t>
            </a:r>
          </a:p>
          <a:p>
            <a:r>
              <a:rPr lang="ru-RU" dirty="0"/>
              <a:t>Май 2013-рассмотрение первых результатов на основе первой квалификационной работы за курс РКИ (Теория) под руководством доцента МГУ М Л </a:t>
            </a:r>
            <a:r>
              <a:rPr lang="ru-RU" dirty="0" err="1"/>
              <a:t>Гордиевской</a:t>
            </a:r>
            <a:endParaRPr lang="ru-RU" dirty="0"/>
          </a:p>
          <a:p>
            <a:r>
              <a:rPr lang="ru-RU" dirty="0"/>
              <a:t>Июнь 2013-продолжение работы над презентациями проекта, поиск единомышленников</a:t>
            </a:r>
          </a:p>
        </p:txBody>
      </p:sp>
    </p:spTree>
    <p:extLst>
      <p:ext uri="{BB962C8B-B14F-4D97-AF65-F5344CB8AC3E}">
        <p14:creationId xmlns:p14="http://schemas.microsoft.com/office/powerpoint/2010/main" val="275055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История создания</a:t>
            </a:r>
            <a:br>
              <a:rPr lang="ru-RU" dirty="0"/>
            </a:br>
            <a:r>
              <a:rPr lang="ru-RU" dirty="0"/>
              <a:t>(вторая половина 2013 года)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Сентябрь 2013-представление результатов летней разработки проекта "ИКТ В РКИ"</a:t>
            </a:r>
          </a:p>
          <a:p>
            <a:r>
              <a:rPr lang="ru-RU" dirty="0"/>
              <a:t>Октябрь 2013-тестирование проекта при преподавании в группах студентам 1-3 курсов факультета иностранных языков и регионоведения МГУ</a:t>
            </a:r>
          </a:p>
          <a:p>
            <a:r>
              <a:rPr lang="ru-RU" dirty="0"/>
              <a:t>Ноябрь 2013-выступление на конференции "Учитель Ученик Учебник" в МГУ с результатами исследований</a:t>
            </a:r>
          </a:p>
          <a:p>
            <a:r>
              <a:rPr lang="ru-RU" dirty="0"/>
              <a:t>Декабрь 2013- защита курсовой работы по промежуточной апробации проекта "ИКТ В РКИ"</a:t>
            </a:r>
          </a:p>
        </p:txBody>
      </p:sp>
    </p:spTree>
    <p:extLst>
      <p:ext uri="{BB962C8B-B14F-4D97-AF65-F5344CB8AC3E}">
        <p14:creationId xmlns:p14="http://schemas.microsoft.com/office/powerpoint/2010/main" val="472982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История создания</a:t>
            </a:r>
            <a:br>
              <a:rPr lang="ru-RU" dirty="0"/>
            </a:br>
            <a:r>
              <a:rPr lang="ru-RU" dirty="0"/>
              <a:t>(первая половина 2014 года)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Февраль 2014-подготовка нового материала по проекту «ИКТ в РКИ»</a:t>
            </a:r>
          </a:p>
          <a:p>
            <a:r>
              <a:rPr lang="ru-RU" dirty="0"/>
              <a:t>Апрель 2014- интеграция проекта «ИКТ в РКИ» входит в   </a:t>
            </a:r>
            <a:r>
              <a:rPr lang="ru-RU" dirty="0" err="1"/>
              <a:t>Linguisticsedu</a:t>
            </a:r>
            <a:endParaRPr lang="ru-RU" dirty="0"/>
          </a:p>
          <a:p>
            <a:r>
              <a:rPr lang="ru-RU" dirty="0"/>
              <a:t>Май 2014 подготовка к выступлению на конференции «Информационно-коммуникационные технологии в лингвистике и лингводидактике»</a:t>
            </a:r>
          </a:p>
        </p:txBody>
      </p:sp>
    </p:spTree>
    <p:extLst>
      <p:ext uri="{BB962C8B-B14F-4D97-AF65-F5344CB8AC3E}">
        <p14:creationId xmlns:p14="http://schemas.microsoft.com/office/powerpoint/2010/main" val="294515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История создания проекта </a:t>
            </a:r>
            <a:br>
              <a:rPr lang="ru-RU" dirty="0"/>
            </a:br>
            <a:r>
              <a:rPr lang="ru-RU" dirty="0"/>
              <a:t>(вторая половина 2014 года)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Июнь 2014 Конференция: представление результатов деятельности по проекту </a:t>
            </a:r>
            <a:r>
              <a:rPr lang="ru-RU" dirty="0" err="1"/>
              <a:t>Linguisticsedu</a:t>
            </a:r>
            <a:endParaRPr lang="ru-RU" dirty="0"/>
          </a:p>
          <a:p>
            <a:r>
              <a:rPr lang="ru-RU" dirty="0"/>
              <a:t>Сентябрь 2014 Создание дополнительных презентаций и форм проверки заданий</a:t>
            </a:r>
          </a:p>
        </p:txBody>
      </p:sp>
    </p:spTree>
    <p:extLst>
      <p:ext uri="{BB962C8B-B14F-4D97-AF65-F5344CB8AC3E}">
        <p14:creationId xmlns:p14="http://schemas.microsoft.com/office/powerpoint/2010/main" val="247219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История создания</a:t>
            </a:r>
            <a:br>
              <a:rPr lang="ru-RU" dirty="0"/>
            </a:br>
            <a:r>
              <a:rPr lang="ru-RU" dirty="0"/>
              <a:t>(первая половина 2015 года)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Февраль 2015-Выступление на конференции "Интерактивное обучение в инженерном образовании" в МАМИ</a:t>
            </a:r>
          </a:p>
          <a:p>
            <a:r>
              <a:rPr lang="ru-RU" dirty="0"/>
              <a:t>Март 2015-Участие в E-</a:t>
            </a:r>
            <a:r>
              <a:rPr lang="ru-RU" dirty="0" err="1"/>
              <a:t>merging</a:t>
            </a:r>
            <a:r>
              <a:rPr lang="ru-RU" dirty="0"/>
              <a:t> </a:t>
            </a:r>
            <a:r>
              <a:rPr lang="ru-RU" dirty="0" err="1"/>
              <a:t>Forum</a:t>
            </a:r>
            <a:r>
              <a:rPr lang="ru-RU" dirty="0"/>
              <a:t> 2015</a:t>
            </a:r>
          </a:p>
          <a:p>
            <a:r>
              <a:rPr lang="ru-RU" dirty="0"/>
              <a:t>Апрель 2015 Ломоносов 2015</a:t>
            </a:r>
          </a:p>
        </p:txBody>
      </p:sp>
    </p:spTree>
    <p:extLst>
      <p:ext uri="{BB962C8B-B14F-4D97-AF65-F5344CB8AC3E}">
        <p14:creationId xmlns:p14="http://schemas.microsoft.com/office/powerpoint/2010/main" val="17711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История создания</a:t>
            </a:r>
            <a:br>
              <a:rPr lang="ru-RU" dirty="0"/>
            </a:br>
            <a:r>
              <a:rPr lang="ru-RU" dirty="0"/>
              <a:t>(вторая половина 2015 года)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июль 2015 - публикация полученных экспериментальным путем данных по проекту в Вестнике РУДН "АLMA MATER"</a:t>
            </a:r>
          </a:p>
          <a:p>
            <a:r>
              <a:rPr lang="ru-RU" dirty="0"/>
              <a:t>декабрь 2015 - публикация статьи по развитию проекта по итогам конференции на ФИЯР МГУ "Язык, Коммуникация, Перевод"</a:t>
            </a:r>
          </a:p>
        </p:txBody>
      </p:sp>
    </p:spTree>
    <p:extLst>
      <p:ext uri="{BB962C8B-B14F-4D97-AF65-F5344CB8AC3E}">
        <p14:creationId xmlns:p14="http://schemas.microsoft.com/office/powerpoint/2010/main" val="251781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ooks_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5F3C251-2A44-472B-8189-0695C2D7422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со стопкой книг на голубом фоне (широкоэкранный формат)</Template>
  <TotalTime>0</TotalTime>
  <Words>608</Words>
  <Application>Microsoft Office PowerPoint</Application>
  <PresentationFormat>Произвольный</PresentationFormat>
  <Paragraphs>93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Arial</vt:lpstr>
      <vt:lpstr>Century Gothic</vt:lpstr>
      <vt:lpstr>Books_16x9</vt:lpstr>
      <vt:lpstr>Linguisticsedu Internet Project</vt:lpstr>
      <vt:lpstr>Cодержание </vt:lpstr>
      <vt:lpstr>История создания (2012 год)</vt:lpstr>
      <vt:lpstr>История создания (первая половина 2013 года)</vt:lpstr>
      <vt:lpstr>История создания (вторая половина 2013 года)</vt:lpstr>
      <vt:lpstr>История создания (первая половина 2014 года)</vt:lpstr>
      <vt:lpstr>История создания проекта  (вторая половина 2014 года)</vt:lpstr>
      <vt:lpstr>История создания (первая половина 2015 года)</vt:lpstr>
      <vt:lpstr>История создания (вторая половина 2015 года)</vt:lpstr>
      <vt:lpstr>История создания (первая половина 2016 года)</vt:lpstr>
      <vt:lpstr>Основные идеи</vt:lpstr>
      <vt:lpstr>Направления развития</vt:lpstr>
      <vt:lpstr>Награды проекта</vt:lpstr>
      <vt:lpstr>Награды</vt:lpstr>
      <vt:lpstr>Добро пожаловать на Linguisticsedu </vt:lpstr>
      <vt:lpstr>Разделы</vt:lpstr>
      <vt:lpstr>Главная страница</vt:lpstr>
      <vt:lpstr>ИКТ в РКИ (Презентации)</vt:lpstr>
      <vt:lpstr>Раздел «ИКТ в РКИ»: Что найдёте: </vt:lpstr>
      <vt:lpstr>Раздел «Авторские проекты»</vt:lpstr>
      <vt:lpstr>Контакты администрации</vt:lpstr>
      <vt:lpstr>Спасибо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2016-05-25T15:08:49Z</dcterms:created>
  <dcterms:modified xsi:type="dcterms:W3CDTF">2016-06-01T20:36:16Z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